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344" r:id="rId4"/>
    <p:sldId id="347" r:id="rId5"/>
    <p:sldId id="257" r:id="rId6"/>
    <p:sldId id="261" r:id="rId7"/>
    <p:sldId id="259" r:id="rId8"/>
    <p:sldId id="262" r:id="rId9"/>
    <p:sldId id="353" r:id="rId10"/>
    <p:sldId id="267" r:id="rId11"/>
    <p:sldId id="286" r:id="rId12"/>
    <p:sldId id="270" r:id="rId13"/>
    <p:sldId id="354" r:id="rId14"/>
    <p:sldId id="345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077"/>
    <a:srgbClr val="463700"/>
    <a:srgbClr val="FFE1E1"/>
    <a:srgbClr val="ECF2DA"/>
    <a:srgbClr val="B2CC6D"/>
    <a:srgbClr val="172C51"/>
    <a:srgbClr val="8A9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4"/>
    <p:restoredTop sz="92954" autoAdjust="0"/>
  </p:normalViewPr>
  <p:slideViewPr>
    <p:cSldViewPr snapToGrid="0">
      <p:cViewPr varScale="1">
        <p:scale>
          <a:sx n="61" d="100"/>
          <a:sy n="61" d="100"/>
        </p:scale>
        <p:origin x="1326" y="-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660EB-68D4-4DAE-86B4-58A8797CE27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DF46-B160-4B19-860D-0D0C39CC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1DF46-B160-4B19-860D-0D0C39CC76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C560-D6A7-268B-962A-2969C52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31B6-E8EF-160D-0B05-F111AD34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FB3F9-6682-A79F-781E-332995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3F352F-516F-DEDA-23F4-31BE5E571FB6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3C122-DF8B-B19C-4962-DE846668A857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746E30-2C11-989A-2DC2-E820AFDEBA52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DBBCF92-7984-EE45-F0BA-AF2D4FFC8D07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526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0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2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7A21-AD31-986E-65B1-CD0EB97B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55BD3-88A5-A2DE-F066-AFDEDC58E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3C7C0-62E4-C8A1-1673-F38BF751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3690-7593-4235-86D2-D9982BB0F32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6855E-B226-7C6E-8AA6-D2CA04BF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A4182-6307-49E1-1C3A-FF45952E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A12A-BF4E-4F3B-8247-91DAFB7C0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16FC-D1A4-3592-478C-54EB246A4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63FAF-2B4B-AD12-A56C-983CBC618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1D038-88CD-3F3D-7BBC-22513984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671-33A9-4CBC-B410-6C1367F8B413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B091E-F8E1-DDDB-BF89-783CECF8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E19A-4284-0677-1B25-15795AB40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C4E6-8580-450A-8DAA-031511593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73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A47AECE8-2DB7-A46D-B173-6B7621D31D2C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19087F-F9B6-DE61-7499-E7EDFB0AE0C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1DFA04-B6A7-6348-427E-92C9093AFE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9495C40-4F94-E54B-A416-E811DD9A0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33CDD1F-FB4B-74B2-8BCA-70C7520E6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CD31BBDF-AA69-2D9D-AF45-B5E0AC48A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254B45A1-C50A-3C1F-0358-02551A9FE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952AFA6-6594-73BC-C749-64B19BEA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5691B8D-4F80-C1B5-6CA3-360819AB9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B0A623E4-B222-2D61-19BA-0DCCBC297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31271C0-0D08-4209-4F6A-337FB1F5B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5" r:id="rId2"/>
    <p:sldLayoutId id="2147483686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692576C1-E6E9-00EA-2435-0425F92F2411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D9E3B0-DDE3-BDFF-40D0-76BBD95D0E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A50B8D-8532-1A3E-84F9-DC8714A8E6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57A547D3-CA8A-A722-50FF-DC0CD7AE3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E0EEE76-FE82-2874-FDFD-30AEBFEF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F866B59F-02B0-8787-8DBB-BB2E0C15A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375956D3-8326-C6F4-2383-8A50A06A4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0AD7657-86F2-000B-853B-5727F9D54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6E54061-D135-F0F4-CE6D-CDD6193D9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604A36A-1BA9-BA38-FAF3-21FE46F20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7F5514E1-63C9-82DB-3F2D-BB13D656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21.gif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9.gif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0835"/>
            <a:ext cx="12192001" cy="68564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55E1F0-B0C3-1E46-AD82-01C685F1CA13}"/>
              </a:ext>
            </a:extLst>
          </p:cNvPr>
          <p:cNvSpPr/>
          <p:nvPr/>
        </p:nvSpPr>
        <p:spPr>
          <a:xfrm>
            <a:off x="3094343" y="359525"/>
            <a:ext cx="6518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 new romen"/>
                <a:cs typeface="arial" panose="020B0604020202020204" pitchFamily="34" charset="0"/>
                <a:sym typeface="Arial"/>
              </a:rPr>
              <a:t>TRƯỜNG TIỂU HỌC HÙNG THẮNG</a:t>
            </a:r>
            <a:endParaRPr lang="x-none" sz="2400" b="1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 new romen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136" y="2704965"/>
            <a:ext cx="90057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CHÀO MỪNG QUÝ THẦY CÔ</a:t>
            </a: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VỀ THĂM LỚP </a:t>
            </a:r>
            <a:r>
              <a:rPr lang="vi-VN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5</a:t>
            </a: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1DBC6-7545-9345-9610-9420185A46E9}"/>
              </a:ext>
            </a:extLst>
          </p:cNvPr>
          <p:cNvSpPr txBox="1"/>
          <p:nvPr/>
        </p:nvSpPr>
        <p:spPr>
          <a:xfrm>
            <a:off x="3297383" y="4930775"/>
            <a:ext cx="72878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Vũ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Duyên</a:t>
            </a:r>
            <a:endParaRPr lang="x-none" sz="4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7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D0682A-0E82-5232-8E1F-B406F912DD7B}"/>
              </a:ext>
            </a:extLst>
          </p:cNvPr>
          <p:cNvSpPr txBox="1"/>
          <p:nvPr/>
        </p:nvSpPr>
        <p:spPr>
          <a:xfrm>
            <a:off x="1407532" y="1690975"/>
            <a:ext cx="979820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phân.</a:t>
            </a:r>
          </a:p>
          <a:p>
            <a:pPr algn="just"/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1D094-CF0E-6F8E-C7AB-7E136890F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871" y="101600"/>
            <a:ext cx="5556028" cy="2159000"/>
          </a:xfrm>
          <a:prstGeom prst="rect">
            <a:avLst/>
          </a:prstGeom>
        </p:spPr>
      </p:pic>
      <p:pic>
        <p:nvPicPr>
          <p:cNvPr id="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39B9767-6BBF-413E-340B-D39A8C09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89857" y="-8519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9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CA6BFC-CE06-8577-AA20-61C1AE359CD3}"/>
              </a:ext>
            </a:extLst>
          </p:cNvPr>
          <p:cNvSpPr/>
          <p:nvPr/>
        </p:nvSpPr>
        <p:spPr>
          <a:xfrm flipH="1">
            <a:off x="-190688" y="1874521"/>
            <a:ext cx="3390900" cy="4894026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126DD-18D8-E889-4532-F9D5830878BB}"/>
              </a:ext>
            </a:extLst>
          </p:cNvPr>
          <p:cNvSpPr txBox="1"/>
          <p:nvPr/>
        </p:nvSpPr>
        <p:spPr>
          <a:xfrm>
            <a:off x="3088323" y="1061679"/>
            <a:ext cx="8259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đọc số: 34,922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DBA44F9-4C8B-07D8-A6C2-A8A37DA3BB4D}"/>
              </a:ext>
            </a:extLst>
          </p:cNvPr>
          <p:cNvSpPr/>
          <p:nvPr/>
        </p:nvSpPr>
        <p:spPr>
          <a:xfrm>
            <a:off x="2213089" y="1264500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983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2AD11-E6F2-EFE2-07C7-52875A18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21" y="247315"/>
            <a:ext cx="11431914" cy="330095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2A5D5C4-3297-2284-5D6D-444712E6B5D0}"/>
              </a:ext>
            </a:extLst>
          </p:cNvPr>
          <p:cNvSpPr/>
          <p:nvPr/>
        </p:nvSpPr>
        <p:spPr>
          <a:xfrm>
            <a:off x="542472" y="3548270"/>
            <a:ext cx="11134607" cy="1686339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 gồm 3 trăm, 2 chục, 5 đơn vị, 4 phần mười,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phần trăm, 1 phần nghìn.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D38C20C-B08C-7753-1374-3652D36D187A}"/>
              </a:ext>
            </a:extLst>
          </p:cNvPr>
          <p:cNvSpPr/>
          <p:nvPr/>
        </p:nvSpPr>
        <p:spPr>
          <a:xfrm>
            <a:off x="1089371" y="5279574"/>
            <a:ext cx="10179956" cy="1578426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là: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325,431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trăm hai mươi lăm phẩy bốn trăm ba mươi mốt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09727C-3FBF-FAB0-362E-108E3D1EFAA7}"/>
              </a:ext>
            </a:extLst>
          </p:cNvPr>
          <p:cNvGraphicFramePr>
            <a:graphicFrameLocks noGrp="1"/>
          </p:cNvGraphicFramePr>
          <p:nvPr/>
        </p:nvGraphicFramePr>
        <p:xfrm>
          <a:off x="601973" y="2935355"/>
          <a:ext cx="11154751" cy="49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4751">
                  <a:extLst>
                    <a:ext uri="{9D8B030D-6E8A-4147-A177-3AD203B41FA5}">
                      <a16:colId xmlns:a16="http://schemas.microsoft.com/office/drawing/2014/main" val="3089451045"/>
                    </a:ext>
                  </a:extLst>
                </a:gridCol>
              </a:tblGrid>
              <a:tr h="4936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03316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6EAFE2E-8D0B-BC81-D0E3-D590669598DA}"/>
              </a:ext>
            </a:extLst>
          </p:cNvPr>
          <p:cNvGraphicFramePr>
            <a:graphicFrameLocks noGrp="1"/>
          </p:cNvGraphicFramePr>
          <p:nvPr/>
        </p:nvGraphicFramePr>
        <p:xfrm>
          <a:off x="601973" y="2909845"/>
          <a:ext cx="1122419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697">
                  <a:extLst>
                    <a:ext uri="{9D8B030D-6E8A-4147-A177-3AD203B41FA5}">
                      <a16:colId xmlns:a16="http://schemas.microsoft.com/office/drawing/2014/main" val="741113199"/>
                    </a:ext>
                  </a:extLst>
                </a:gridCol>
                <a:gridCol w="1253680">
                  <a:extLst>
                    <a:ext uri="{9D8B030D-6E8A-4147-A177-3AD203B41FA5}">
                      <a16:colId xmlns:a16="http://schemas.microsoft.com/office/drawing/2014/main" val="1974658738"/>
                    </a:ext>
                  </a:extLst>
                </a:gridCol>
                <a:gridCol w="1479163">
                  <a:extLst>
                    <a:ext uri="{9D8B030D-6E8A-4147-A177-3AD203B41FA5}">
                      <a16:colId xmlns:a16="http://schemas.microsoft.com/office/drawing/2014/main" val="960188408"/>
                    </a:ext>
                  </a:extLst>
                </a:gridCol>
                <a:gridCol w="268357">
                  <a:extLst>
                    <a:ext uri="{9D8B030D-6E8A-4147-A177-3AD203B41FA5}">
                      <a16:colId xmlns:a16="http://schemas.microsoft.com/office/drawing/2014/main" val="3721114468"/>
                    </a:ext>
                  </a:extLst>
                </a:gridCol>
                <a:gridCol w="2146852">
                  <a:extLst>
                    <a:ext uri="{9D8B030D-6E8A-4147-A177-3AD203B41FA5}">
                      <a16:colId xmlns:a16="http://schemas.microsoft.com/office/drawing/2014/main" val="1917602784"/>
                    </a:ext>
                  </a:extLst>
                </a:gridCol>
                <a:gridCol w="2633869">
                  <a:extLst>
                    <a:ext uri="{9D8B030D-6E8A-4147-A177-3AD203B41FA5}">
                      <a16:colId xmlns:a16="http://schemas.microsoft.com/office/drawing/2014/main" val="1799011879"/>
                    </a:ext>
                  </a:extLst>
                </a:gridCol>
                <a:gridCol w="2125574">
                  <a:extLst>
                    <a:ext uri="{9D8B030D-6E8A-4147-A177-3AD203B41FA5}">
                      <a16:colId xmlns:a16="http://schemas.microsoft.com/office/drawing/2014/main" val="3642397225"/>
                    </a:ext>
                  </a:extLst>
                </a:gridCol>
              </a:tblGrid>
              <a:tr h="5088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4"/>
                          </a:solidFill>
                        </a:rPr>
                        <a:t>,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33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60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DFA5-43B0-34FE-688A-97453591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E0182-FE85-00E5-23BC-4165B8463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772E13-357F-ACCF-D9A6-2AD91411EAA3}"/>
              </a:ext>
            </a:extLst>
          </p:cNvPr>
          <p:cNvSpPr txBox="1"/>
          <p:nvPr/>
        </p:nvSpPr>
        <p:spPr>
          <a:xfrm>
            <a:off x="534760" y="-76560"/>
            <a:ext cx="11336608" cy="2009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4D45D-B4DF-F204-A914-76500E0D5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2" y="141961"/>
            <a:ext cx="1255885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55ADD-1509-75C8-9309-29EA4309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2" y="2044897"/>
            <a:ext cx="9485520" cy="41195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ABE96E-11D3-4E9E-F6BC-28E6CEB8A99F}"/>
              </a:ext>
            </a:extLst>
          </p:cNvPr>
          <p:cNvCxnSpPr>
            <a:cxnSpLocks/>
          </p:cNvCxnSpPr>
          <p:nvPr/>
        </p:nvCxnSpPr>
        <p:spPr>
          <a:xfrm>
            <a:off x="5397616" y="3780482"/>
            <a:ext cx="772885" cy="707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1E2D61-9EB2-B37F-FF94-D9CEC9781ED7}"/>
              </a:ext>
            </a:extLst>
          </p:cNvPr>
          <p:cNvCxnSpPr>
            <a:cxnSpLocks/>
          </p:cNvCxnSpPr>
          <p:nvPr/>
        </p:nvCxnSpPr>
        <p:spPr>
          <a:xfrm>
            <a:off x="6518844" y="3780482"/>
            <a:ext cx="1295400" cy="576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21EDA1-095A-28DF-223A-1E5CF3D62222}"/>
              </a:ext>
            </a:extLst>
          </p:cNvPr>
          <p:cNvCxnSpPr>
            <a:cxnSpLocks/>
          </p:cNvCxnSpPr>
          <p:nvPr/>
        </p:nvCxnSpPr>
        <p:spPr>
          <a:xfrm flipH="1">
            <a:off x="5049273" y="3628082"/>
            <a:ext cx="2275114" cy="8599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360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1310-A5BD-8386-F570-6EF2216F7E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0F6EF-6FE6-F3B6-6D9D-B7866D99E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âu TL C">
            <a:extLst>
              <a:ext uri="{FF2B5EF4-FFF2-40B4-BE49-F238E27FC236}">
                <a16:creationId xmlns:a16="http://schemas.microsoft.com/office/drawing/2014/main" id="{1ADD5860-CF83-4F4D-A0C6-F9A35BC10FD1}"/>
              </a:ext>
            </a:extLst>
          </p:cNvPr>
          <p:cNvSpPr/>
          <p:nvPr/>
        </p:nvSpPr>
        <p:spPr>
          <a:xfrm>
            <a:off x="0" y="4342269"/>
            <a:ext cx="5218646" cy="124107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r>
              <a:rPr lang="en-US" sz="5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A. 52</a:t>
            </a:r>
          </a:p>
        </p:txBody>
      </p:sp>
      <p:sp>
        <p:nvSpPr>
          <p:cNvPr id="12" name="Câu TL D">
            <a:extLst>
              <a:ext uri="{FF2B5EF4-FFF2-40B4-BE49-F238E27FC236}">
                <a16:creationId xmlns:a16="http://schemas.microsoft.com/office/drawing/2014/main" id="{BCDD3FC2-AA8A-4371-A5DF-8CEC6BD225E1}"/>
              </a:ext>
            </a:extLst>
          </p:cNvPr>
          <p:cNvSpPr/>
          <p:nvPr/>
        </p:nvSpPr>
        <p:spPr>
          <a:xfrm>
            <a:off x="7173311" y="4484785"/>
            <a:ext cx="5018684" cy="124107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r>
              <a:rPr lang="en-US" sz="5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B. 9</a:t>
            </a:r>
          </a:p>
        </p:txBody>
      </p: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7173311" y="5754435"/>
            <a:ext cx="4917090" cy="1192474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en-US" sz="5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D. </a:t>
            </a:r>
            <a:r>
              <a:rPr lang="vi-VN" sz="5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  <a:endParaRPr lang="en-US" sz="5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1937808" y="1708949"/>
            <a:ext cx="9949392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9,52 có phần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vi-VN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en-US" sz="6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7" name="Câu TL C">
            <a:extLst>
              <a:ext uri="{FF2B5EF4-FFF2-40B4-BE49-F238E27FC236}">
                <a16:creationId xmlns:a16="http://schemas.microsoft.com/office/drawing/2014/main" id="{61934909-9E00-9A18-215C-7EBF12CF5565}"/>
              </a:ext>
            </a:extLst>
          </p:cNvPr>
          <p:cNvSpPr/>
          <p:nvPr/>
        </p:nvSpPr>
        <p:spPr>
          <a:xfrm>
            <a:off x="-4853" y="5705834"/>
            <a:ext cx="5218645" cy="124107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r>
              <a:rPr lang="en-US" sz="5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C. </a:t>
            </a:r>
            <a:r>
              <a:rPr lang="vi-VN" sz="5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9</a:t>
            </a:r>
            <a:r>
              <a:rPr lang="en-US" sz="5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2" name="WordArt 226">
            <a:extLst>
              <a:ext uri="{FF2B5EF4-FFF2-40B4-BE49-F238E27FC236}">
                <a16:creationId xmlns:a16="http://schemas.microsoft.com/office/drawing/2014/main" id="{6B7C945A-99CC-C390-B628-805C29110F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229379" y="3984191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3" name="WordArt 226">
            <a:extLst>
              <a:ext uri="{FF2B5EF4-FFF2-40B4-BE49-F238E27FC236}">
                <a16:creationId xmlns:a16="http://schemas.microsoft.com/office/drawing/2014/main" id="{D003F6A6-4FB5-50B1-D006-9547B6CE8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257954" y="5470091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1486EEC1-3114-B349-E568-042243EE8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257954" y="8496659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4" name="WordArt 34">
            <a:extLst>
              <a:ext uri="{FF2B5EF4-FFF2-40B4-BE49-F238E27FC236}">
                <a16:creationId xmlns:a16="http://schemas.microsoft.com/office/drawing/2014/main" id="{CC495BD3-CC1B-2D3A-BE4E-28E5DD0292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21863" y="459140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5" name="WordArt 35">
            <a:extLst>
              <a:ext uri="{FF2B5EF4-FFF2-40B4-BE49-F238E27FC236}">
                <a16:creationId xmlns:a16="http://schemas.microsoft.com/office/drawing/2014/main" id="{58A78206-90B6-124D-6418-0C60C3EC2F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36163" y="459140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0" name="WordArt 36">
            <a:extLst>
              <a:ext uri="{FF2B5EF4-FFF2-40B4-BE49-F238E27FC236}">
                <a16:creationId xmlns:a16="http://schemas.microsoft.com/office/drawing/2014/main" id="{C500955F-147F-7142-A7EE-0009F301D6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1998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1" name="WordArt 37">
            <a:extLst>
              <a:ext uri="{FF2B5EF4-FFF2-40B4-BE49-F238E27FC236}">
                <a16:creationId xmlns:a16="http://schemas.microsoft.com/office/drawing/2014/main" id="{737E8FFD-A6DC-B0C3-6BF8-ADABF5EA03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1998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3" name="WordArt 38">
            <a:extLst>
              <a:ext uri="{FF2B5EF4-FFF2-40B4-BE49-F238E27FC236}">
                <a16:creationId xmlns:a16="http://schemas.microsoft.com/office/drawing/2014/main" id="{DD8B7D4D-D114-3CA4-6675-B784635D60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1998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4" name="WordArt 39">
            <a:extLst>
              <a:ext uri="{FF2B5EF4-FFF2-40B4-BE49-F238E27FC236}">
                <a16:creationId xmlns:a16="http://schemas.microsoft.com/office/drawing/2014/main" id="{C0C905EE-2CA8-D78B-3C2F-44EF4F511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1998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5" name="WordArt 40">
            <a:extLst>
              <a:ext uri="{FF2B5EF4-FFF2-40B4-BE49-F238E27FC236}">
                <a16:creationId xmlns:a16="http://schemas.microsoft.com/office/drawing/2014/main" id="{D2A9F04E-928E-30C4-D573-A698E0C870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12363" y="464855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6" name="WordArt 41">
            <a:extLst>
              <a:ext uri="{FF2B5EF4-FFF2-40B4-BE49-F238E27FC236}">
                <a16:creationId xmlns:a16="http://schemas.microsoft.com/office/drawing/2014/main" id="{456FCB45-CC59-BE6D-2C96-169A2474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4855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27" name="WordArt 42">
            <a:extLst>
              <a:ext uri="{FF2B5EF4-FFF2-40B4-BE49-F238E27FC236}">
                <a16:creationId xmlns:a16="http://schemas.microsoft.com/office/drawing/2014/main" id="{44F136E2-DFE1-34CA-B6E5-D819E81C26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0463" y="462950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32" name="WordArt 226">
            <a:extLst>
              <a:ext uri="{FF2B5EF4-FFF2-40B4-BE49-F238E27FC236}">
                <a16:creationId xmlns:a16="http://schemas.microsoft.com/office/drawing/2014/main" id="{105C303C-6AB0-CA16-3409-CB0DD8FA4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9677404" y="-175391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5133" name="WordArt 226">
            <a:extLst>
              <a:ext uri="{FF2B5EF4-FFF2-40B4-BE49-F238E27FC236}">
                <a16:creationId xmlns:a16="http://schemas.microsoft.com/office/drawing/2014/main" id="{002FAC6F-3BB2-1C27-F448-BD17A41DCC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9705979" y="1310509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5134" name="WordArt 226">
            <a:extLst>
              <a:ext uri="{FF2B5EF4-FFF2-40B4-BE49-F238E27FC236}">
                <a16:creationId xmlns:a16="http://schemas.microsoft.com/office/drawing/2014/main" id="{31D4E6D7-A325-C0B4-25ED-5F3E1ED13A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9705979" y="4337077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5135" name="WordArt 33">
            <a:extLst>
              <a:ext uri="{FF2B5EF4-FFF2-40B4-BE49-F238E27FC236}">
                <a16:creationId xmlns:a16="http://schemas.microsoft.com/office/drawing/2014/main" id="{82510EAA-FCD4-A997-6EB9-E1AD978FA8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5276" y="47469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136" name="WordArt 34">
            <a:extLst>
              <a:ext uri="{FF2B5EF4-FFF2-40B4-BE49-F238E27FC236}">
                <a16:creationId xmlns:a16="http://schemas.microsoft.com/office/drawing/2014/main" id="{6977FAB6-0F65-F98D-6C9A-B7F2AEED28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838" y="43182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137" name="WordArt 35">
            <a:extLst>
              <a:ext uri="{FF2B5EF4-FFF2-40B4-BE49-F238E27FC236}">
                <a16:creationId xmlns:a16="http://schemas.microsoft.com/office/drawing/2014/main" id="{BCD69415-C481-D7D1-C164-788B69CD61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138" y="43182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138" name="WordArt 36">
            <a:extLst>
              <a:ext uri="{FF2B5EF4-FFF2-40B4-BE49-F238E27FC236}">
                <a16:creationId xmlns:a16="http://schemas.microsoft.com/office/drawing/2014/main" id="{C53D81A1-8679-67F9-60A3-1F15E77240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604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139" name="WordArt 37">
            <a:extLst>
              <a:ext uri="{FF2B5EF4-FFF2-40B4-BE49-F238E27FC236}">
                <a16:creationId xmlns:a16="http://schemas.microsoft.com/office/drawing/2014/main" id="{6BF8750C-CF0E-7B75-638B-04789E4D69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604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140" name="WordArt 38">
            <a:extLst>
              <a:ext uri="{FF2B5EF4-FFF2-40B4-BE49-F238E27FC236}">
                <a16:creationId xmlns:a16="http://schemas.microsoft.com/office/drawing/2014/main" id="{86374A78-1930-984B-1B8A-D92E5DACF7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604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141" name="WordArt 39">
            <a:extLst>
              <a:ext uri="{FF2B5EF4-FFF2-40B4-BE49-F238E27FC236}">
                <a16:creationId xmlns:a16="http://schemas.microsoft.com/office/drawing/2014/main" id="{245D28C2-8C39-A625-86EA-B189C7EE4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604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142" name="WordArt 40">
            <a:extLst>
              <a:ext uri="{FF2B5EF4-FFF2-40B4-BE49-F238E27FC236}">
                <a16:creationId xmlns:a16="http://schemas.microsoft.com/office/drawing/2014/main" id="{5A6DCB62-D87E-5C1B-3328-988F2F59E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338" y="48897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143" name="WordArt 41">
            <a:extLst>
              <a:ext uri="{FF2B5EF4-FFF2-40B4-BE49-F238E27FC236}">
                <a16:creationId xmlns:a16="http://schemas.microsoft.com/office/drawing/2014/main" id="{FD442969-C7D2-D93E-80C1-30DE727D75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8897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5144" name="WordArt 42">
            <a:extLst>
              <a:ext uri="{FF2B5EF4-FFF2-40B4-BE49-F238E27FC236}">
                <a16:creationId xmlns:a16="http://schemas.microsoft.com/office/drawing/2014/main" id="{26E2B289-45FF-193C-7484-0F1DF7097E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6992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145" name="WordArt 43">
            <a:extLst>
              <a:ext uri="{FF2B5EF4-FFF2-40B4-BE49-F238E27FC236}">
                <a16:creationId xmlns:a16="http://schemas.microsoft.com/office/drawing/2014/main" id="{FD4CDC10-B1C0-7BAE-09CA-795388F5A7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438" y="43182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5146" name="Group 49">
            <a:extLst>
              <a:ext uri="{FF2B5EF4-FFF2-40B4-BE49-F238E27FC236}">
                <a16:creationId xmlns:a16="http://schemas.microsoft.com/office/drawing/2014/main" id="{62F73766-B344-4C2A-6482-EE32237C15F8}"/>
              </a:ext>
            </a:extLst>
          </p:cNvPr>
          <p:cNvGrpSpPr>
            <a:grpSpLocks/>
          </p:cNvGrpSpPr>
          <p:nvPr/>
        </p:nvGrpSpPr>
        <p:grpSpPr bwMode="auto">
          <a:xfrm>
            <a:off x="-411962" y="-339698"/>
            <a:ext cx="2628900" cy="2628900"/>
            <a:chOff x="4320" y="2928"/>
            <a:chExt cx="1104" cy="1104"/>
          </a:xfrm>
        </p:grpSpPr>
        <p:sp>
          <p:nvSpPr>
            <p:cNvPr id="5147" name="AutoShape 50">
              <a:extLst>
                <a:ext uri="{FF2B5EF4-FFF2-40B4-BE49-F238E27FC236}">
                  <a16:creationId xmlns:a16="http://schemas.microsoft.com/office/drawing/2014/main" id="{A1FF9F21-8AAF-5829-8E2D-391FABA0C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48" name="WordArt 51">
              <a:extLst>
                <a:ext uri="{FF2B5EF4-FFF2-40B4-BE49-F238E27FC236}">
                  <a16:creationId xmlns:a16="http://schemas.microsoft.com/office/drawing/2014/main" id="{16EF371D-01DC-88B3-83E5-C1C80231E2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8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xit" presetSubtype="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500"/>
                            </p:stCondLst>
                            <p:childTnLst>
                              <p:par>
                                <p:cTn id="1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9500"/>
                            </p:stCondLst>
                            <p:childTnLst>
                              <p:par>
                                <p:cTn id="2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61"/>
                                      </p:to>
                                    </p:animClr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8" grpId="0" animBg="1"/>
      <p:bldP spid="14" grpId="0" animBg="1"/>
      <p:bldP spid="14" grpId="1" animBg="1"/>
      <p:bldP spid="15" grpId="0" animBg="1"/>
      <p:bldP spid="15" grpId="1" animBg="1"/>
      <p:bldP spid="5120" grpId="0" animBg="1"/>
      <p:bldP spid="5120" grpId="1" animBg="1"/>
      <p:bldP spid="5121" grpId="0" animBg="1"/>
      <p:bldP spid="5121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6" grpId="0" animBg="1"/>
      <p:bldP spid="5126" grpId="1" animBg="1"/>
      <p:bldP spid="5127" grpId="0" animBg="1"/>
      <p:bldP spid="5127" grpId="1" animBg="1"/>
      <p:bldP spid="5132" grpId="0" animBg="1"/>
      <p:bldP spid="5133" grpId="0" animBg="1"/>
      <p:bldP spid="5134" grpId="0" animBg="1"/>
      <p:bldP spid="5135" grpId="0" animBg="1"/>
      <p:bldP spid="5135" grpId="1" animBg="1"/>
      <p:bldP spid="5136" grpId="0" animBg="1"/>
      <p:bldP spid="5136" grpId="1" animBg="1"/>
      <p:bldP spid="5137" grpId="0" animBg="1"/>
      <p:bldP spid="5137" grpId="1" animBg="1"/>
      <p:bldP spid="5138" grpId="0" animBg="1"/>
      <p:bldP spid="5138" grpId="1" animBg="1"/>
      <p:bldP spid="5139" grpId="0" animBg="1"/>
      <p:bldP spid="5139" grpId="1" animBg="1"/>
      <p:bldP spid="5140" grpId="0" animBg="1"/>
      <p:bldP spid="5140" grpId="1" animBg="1"/>
      <p:bldP spid="5141" grpId="0" animBg="1"/>
      <p:bldP spid="5141" grpId="1" animBg="1"/>
      <p:bldP spid="5142" grpId="0" animBg="1"/>
      <p:bldP spid="5142" grpId="1" animBg="1"/>
      <p:bldP spid="5143" grpId="0" animBg="1"/>
      <p:bldP spid="5143" grpId="1" animBg="1"/>
      <p:bldP spid="5144" grpId="0" animBg="1"/>
      <p:bldP spid="5144" grpId="1" animBg="1"/>
      <p:bldP spid="5145" grpId="0" animBg="1"/>
      <p:bldP spid="51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âu TL C">
            <a:extLst>
              <a:ext uri="{FF2B5EF4-FFF2-40B4-BE49-F238E27FC236}">
                <a16:creationId xmlns:a16="http://schemas.microsoft.com/office/drawing/2014/main" id="{1ADD5860-CF83-4F4D-A0C6-F9A35BC10FD1}"/>
              </a:ext>
            </a:extLst>
          </p:cNvPr>
          <p:cNvSpPr/>
          <p:nvPr/>
        </p:nvSpPr>
        <p:spPr>
          <a:xfrm>
            <a:off x="-23973" y="4646494"/>
            <a:ext cx="5398967" cy="102515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defTabSz="914332">
              <a:defRPr/>
            </a:pPr>
            <a:r>
              <a:rPr lang="en-US" sz="72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rPr>
              <a:t>  </a:t>
            </a:r>
            <a:r>
              <a:rPr lang="en-US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A. </a:t>
            </a:r>
            <a:r>
              <a:rPr lang="vi-VN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0,003 </a:t>
            </a:r>
            <a:endParaRPr lang="en-US" sz="4500" b="1" kern="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Câu TL D">
            <a:extLst>
              <a:ext uri="{FF2B5EF4-FFF2-40B4-BE49-F238E27FC236}">
                <a16:creationId xmlns:a16="http://schemas.microsoft.com/office/drawing/2014/main" id="{BCDD3FC2-AA8A-4371-A5DF-8CEC6BD225E1}"/>
              </a:ext>
            </a:extLst>
          </p:cNvPr>
          <p:cNvSpPr/>
          <p:nvPr/>
        </p:nvSpPr>
        <p:spPr>
          <a:xfrm>
            <a:off x="6781188" y="4646493"/>
            <a:ext cx="5398967" cy="102515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r>
              <a:rPr lang="en-US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B. </a:t>
            </a:r>
            <a:r>
              <a:rPr lang="vi-VN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0,03</a:t>
            </a:r>
            <a:endParaRPr lang="en-US" sz="4500" b="1" kern="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6096000" y="5851477"/>
            <a:ext cx="6085114" cy="1025156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en-US" sz="45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D. </a:t>
            </a:r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488731" y="1703675"/>
            <a:ext cx="11691424" cy="19389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thập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914354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3g =......kg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" name="Câu TL C">
            <a:extLst>
              <a:ext uri="{FF2B5EF4-FFF2-40B4-BE49-F238E27FC236}">
                <a16:creationId xmlns:a16="http://schemas.microsoft.com/office/drawing/2014/main" id="{CE32F3E5-CCE4-3A75-EE3D-000C99C2D4DC}"/>
              </a:ext>
            </a:extLst>
          </p:cNvPr>
          <p:cNvSpPr/>
          <p:nvPr/>
        </p:nvSpPr>
        <p:spPr>
          <a:xfrm>
            <a:off x="-23975" y="5793823"/>
            <a:ext cx="5398967" cy="1025155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defTabSz="914332">
              <a:defRPr/>
            </a:pPr>
            <a:r>
              <a:rPr lang="en-US" sz="72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rPr>
              <a:t>  </a:t>
            </a:r>
            <a:r>
              <a:rPr lang="en-US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C. </a:t>
            </a:r>
            <a:r>
              <a:rPr lang="vi-VN" sz="45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0,3 </a:t>
            </a:r>
            <a:endParaRPr lang="en-US" sz="4500" b="1" kern="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WordArt 226">
            <a:extLst>
              <a:ext uri="{FF2B5EF4-FFF2-40B4-BE49-F238E27FC236}">
                <a16:creationId xmlns:a16="http://schemas.microsoft.com/office/drawing/2014/main" id="{C05DE29E-94DB-FF49-847A-146C6162EC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563388" y="-2824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" name="WordArt 226">
            <a:extLst>
              <a:ext uri="{FF2B5EF4-FFF2-40B4-BE49-F238E27FC236}">
                <a16:creationId xmlns:a16="http://schemas.microsoft.com/office/drawing/2014/main" id="{8CF476A1-A69E-9ABC-C98A-71D15D784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591963" y="1483076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7" name="WordArt 226">
            <a:extLst>
              <a:ext uri="{FF2B5EF4-FFF2-40B4-BE49-F238E27FC236}">
                <a16:creationId xmlns:a16="http://schemas.microsoft.com/office/drawing/2014/main" id="{6A15AC89-C0F9-41BB-83F7-60F840A7D4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591963" y="4509644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13" name="WordArt 33">
            <a:extLst>
              <a:ext uri="{FF2B5EF4-FFF2-40B4-BE49-F238E27FC236}">
                <a16:creationId xmlns:a16="http://schemas.microsoft.com/office/drawing/2014/main" id="{55181243-4153-0846-E787-F9E175AA00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9292" y="64725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" name="WordArt 34">
            <a:extLst>
              <a:ext uri="{FF2B5EF4-FFF2-40B4-BE49-F238E27FC236}">
                <a16:creationId xmlns:a16="http://schemas.microsoft.com/office/drawing/2014/main" id="{1779E1F9-6F8B-FD2A-1130-45AF5C9362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7854" y="60439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5" name="WordArt 35">
            <a:extLst>
              <a:ext uri="{FF2B5EF4-FFF2-40B4-BE49-F238E27FC236}">
                <a16:creationId xmlns:a16="http://schemas.microsoft.com/office/drawing/2014/main" id="{363BDD05-9E80-1A71-1892-CE1697FDD3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154" y="60439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6">
            <a:extLst>
              <a:ext uri="{FF2B5EF4-FFF2-40B4-BE49-F238E27FC236}">
                <a16:creationId xmlns:a16="http://schemas.microsoft.com/office/drawing/2014/main" id="{0D9FFB47-52BC-F54B-EA1C-3332B4AB20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3296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37">
            <a:extLst>
              <a:ext uri="{FF2B5EF4-FFF2-40B4-BE49-F238E27FC236}">
                <a16:creationId xmlns:a16="http://schemas.microsoft.com/office/drawing/2014/main" id="{94A1387B-9D98-82A0-4643-956BD1EF58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3296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120" name="WordArt 38">
            <a:extLst>
              <a:ext uri="{FF2B5EF4-FFF2-40B4-BE49-F238E27FC236}">
                <a16:creationId xmlns:a16="http://schemas.microsoft.com/office/drawing/2014/main" id="{B1C60E94-61C1-EBCD-7E19-DAAC7C2BBD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3296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121" name="WordArt 39">
            <a:extLst>
              <a:ext uri="{FF2B5EF4-FFF2-40B4-BE49-F238E27FC236}">
                <a16:creationId xmlns:a16="http://schemas.microsoft.com/office/drawing/2014/main" id="{1CA1A028-E3C9-DA4D-7A9E-BBC3ECEA8E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3296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123" name="WordArt 40">
            <a:extLst>
              <a:ext uri="{FF2B5EF4-FFF2-40B4-BE49-F238E27FC236}">
                <a16:creationId xmlns:a16="http://schemas.microsoft.com/office/drawing/2014/main" id="{FD7CB531-7CE1-D3CE-229B-28AB216199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8354" y="66154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124" name="WordArt 41">
            <a:extLst>
              <a:ext uri="{FF2B5EF4-FFF2-40B4-BE49-F238E27FC236}">
                <a16:creationId xmlns:a16="http://schemas.microsoft.com/office/drawing/2014/main" id="{2CAF95D6-003F-59A7-187E-27DD5E4C4E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6154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5125" name="WordArt 42">
            <a:extLst>
              <a:ext uri="{FF2B5EF4-FFF2-40B4-BE49-F238E27FC236}">
                <a16:creationId xmlns:a16="http://schemas.microsoft.com/office/drawing/2014/main" id="{26BADAC1-59FA-1F24-F978-0D3C2983C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4249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126" name="WordArt 43">
            <a:extLst>
              <a:ext uri="{FF2B5EF4-FFF2-40B4-BE49-F238E27FC236}">
                <a16:creationId xmlns:a16="http://schemas.microsoft.com/office/drawing/2014/main" id="{A6C51EFF-9C10-BAD3-2B02-AD847C663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454" y="60439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5127" name="Group 49">
            <a:extLst>
              <a:ext uri="{FF2B5EF4-FFF2-40B4-BE49-F238E27FC236}">
                <a16:creationId xmlns:a16="http://schemas.microsoft.com/office/drawing/2014/main" id="{99BD33C4-DBD1-D248-7C0D-C958F497FB83}"/>
              </a:ext>
            </a:extLst>
          </p:cNvPr>
          <p:cNvGrpSpPr>
            <a:grpSpLocks/>
          </p:cNvGrpSpPr>
          <p:nvPr/>
        </p:nvGrpSpPr>
        <p:grpSpPr bwMode="auto">
          <a:xfrm>
            <a:off x="702054" y="-167131"/>
            <a:ext cx="2628900" cy="2628900"/>
            <a:chOff x="4320" y="2928"/>
            <a:chExt cx="1104" cy="1104"/>
          </a:xfrm>
        </p:grpSpPr>
        <p:sp>
          <p:nvSpPr>
            <p:cNvPr id="5128" name="AutoShape 50">
              <a:extLst>
                <a:ext uri="{FF2B5EF4-FFF2-40B4-BE49-F238E27FC236}">
                  <a16:creationId xmlns:a16="http://schemas.microsoft.com/office/drawing/2014/main" id="{088EA06D-8239-51D1-CCE7-25BA684D4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29" name="WordArt 51">
              <a:extLst>
                <a:ext uri="{FF2B5EF4-FFF2-40B4-BE49-F238E27FC236}">
                  <a16:creationId xmlns:a16="http://schemas.microsoft.com/office/drawing/2014/main" id="{A4E11B97-52AF-4064-FCD0-C565A15FE1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61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8" grpId="0" animBg="1"/>
      <p:bldP spid="28" grpId="1" animBg="1"/>
      <p:bldP spid="5120" grpId="0" animBg="1"/>
      <p:bldP spid="5120" grpId="1" animBg="1"/>
      <p:bldP spid="5121" grpId="0" animBg="1"/>
      <p:bldP spid="5121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6" grpId="0" animBg="1"/>
      <p:bldP spid="5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77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EDFB85-7FC7-65A3-0C2D-9E9ADFE32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10" y="352371"/>
            <a:ext cx="11324786" cy="3137891"/>
          </a:xfrm>
          <a:prstGeom prst="rect">
            <a:avLst/>
          </a:prstGeom>
        </p:spPr>
      </p:pic>
      <p:sp>
        <p:nvSpPr>
          <p:cNvPr id="10" name="Freeform 11">
            <a:extLst>
              <a:ext uri="{FF2B5EF4-FFF2-40B4-BE49-F238E27FC236}">
                <a16:creationId xmlns:a16="http://schemas.microsoft.com/office/drawing/2014/main" id="{23070120-0762-A7DC-A65E-987FAD633803}"/>
              </a:ext>
            </a:extLst>
          </p:cNvPr>
          <p:cNvSpPr/>
          <p:nvPr/>
        </p:nvSpPr>
        <p:spPr>
          <a:xfrm flipH="1">
            <a:off x="-316057" y="3402111"/>
            <a:ext cx="2284005" cy="3103518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B8E99B-FDDF-605C-D5F4-6E0809F92EAF}"/>
              </a:ext>
            </a:extLst>
          </p:cNvPr>
          <p:cNvSpPr/>
          <p:nvPr/>
        </p:nvSpPr>
        <p:spPr>
          <a:xfrm>
            <a:off x="1682829" y="3689446"/>
            <a:ext cx="10137913" cy="988809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 gồm 2 đơn vị, 3 phần </a:t>
            </a:r>
            <a:r>
              <a:rPr lang="en-US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phần tr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BB87BC-35D1-D7FD-77EE-DDEDA6665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44721"/>
              </p:ext>
            </p:extLst>
          </p:nvPr>
        </p:nvGraphicFramePr>
        <p:xfrm>
          <a:off x="480789" y="2547040"/>
          <a:ext cx="11227507" cy="97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7507">
                  <a:extLst>
                    <a:ext uri="{9D8B030D-6E8A-4147-A177-3AD203B41FA5}">
                      <a16:colId xmlns:a16="http://schemas.microsoft.com/office/drawing/2014/main" val="3773846398"/>
                    </a:ext>
                  </a:extLst>
                </a:gridCol>
              </a:tblGrid>
              <a:tr h="9739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924297"/>
                  </a:ext>
                </a:extLst>
              </a:tr>
            </a:tbl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4441C58-BB0E-81F7-0438-26E283AEC75A}"/>
              </a:ext>
            </a:extLst>
          </p:cNvPr>
          <p:cNvSpPr/>
          <p:nvPr/>
        </p:nvSpPr>
        <p:spPr>
          <a:xfrm>
            <a:off x="1297000" y="2547040"/>
            <a:ext cx="2927129" cy="988809"/>
          </a:xfrm>
          <a:prstGeom prst="wedgeRoundRectCallout">
            <a:avLst>
              <a:gd name="adj1" fmla="val -49993"/>
              <a:gd name="adj2" fmla="val 25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CC6D482-B2B3-CACD-6BA3-3274947E5F14}"/>
              </a:ext>
            </a:extLst>
          </p:cNvPr>
          <p:cNvSpPr/>
          <p:nvPr/>
        </p:nvSpPr>
        <p:spPr>
          <a:xfrm>
            <a:off x="4846066" y="2559146"/>
            <a:ext cx="3431115" cy="988809"/>
          </a:xfrm>
          <a:prstGeom prst="wedgeRoundRectCallout">
            <a:avLst>
              <a:gd name="adj1" fmla="val -49993"/>
              <a:gd name="adj2" fmla="val 25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7CCCE4-3145-50E6-2B43-50CFAE52A5B7}"/>
              </a:ext>
            </a:extLst>
          </p:cNvPr>
          <p:cNvSpPr/>
          <p:nvPr/>
        </p:nvSpPr>
        <p:spPr>
          <a:xfrm>
            <a:off x="8389627" y="2581804"/>
            <a:ext cx="3431115" cy="973904"/>
          </a:xfrm>
          <a:prstGeom prst="wedgeRoundRectCallout">
            <a:avLst>
              <a:gd name="adj1" fmla="val -49993"/>
              <a:gd name="adj2" fmla="val 25255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B452-D1AC-5264-4C45-0493C2ADD4E7}"/>
              </a:ext>
            </a:extLst>
          </p:cNvPr>
          <p:cNvSpPr txBox="1"/>
          <p:nvPr/>
        </p:nvSpPr>
        <p:spPr>
          <a:xfrm>
            <a:off x="5257800" y="2641592"/>
            <a:ext cx="35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BB3AD-847D-2D74-833B-1A92F28E121E}"/>
              </a:ext>
            </a:extLst>
          </p:cNvPr>
          <p:cNvSpPr txBox="1"/>
          <p:nvPr/>
        </p:nvSpPr>
        <p:spPr>
          <a:xfrm>
            <a:off x="5171975" y="3059913"/>
            <a:ext cx="76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DE2A0-9819-0CD1-8305-67651DE28D75}"/>
              </a:ext>
            </a:extLst>
          </p:cNvPr>
          <p:cNvSpPr txBox="1"/>
          <p:nvPr/>
        </p:nvSpPr>
        <p:spPr>
          <a:xfrm>
            <a:off x="8803025" y="2505464"/>
            <a:ext cx="29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7EF788-076D-9561-28B4-58A1E6E61187}"/>
              </a:ext>
            </a:extLst>
          </p:cNvPr>
          <p:cNvCxnSpPr>
            <a:cxnSpLocks/>
          </p:cNvCxnSpPr>
          <p:nvPr/>
        </p:nvCxnSpPr>
        <p:spPr>
          <a:xfrm>
            <a:off x="5171975" y="3108512"/>
            <a:ext cx="5132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58D925-505F-280E-EDEC-F20629C6EF1F}"/>
              </a:ext>
            </a:extLst>
          </p:cNvPr>
          <p:cNvSpPr txBox="1"/>
          <p:nvPr/>
        </p:nvSpPr>
        <p:spPr>
          <a:xfrm>
            <a:off x="8632620" y="2952343"/>
            <a:ext cx="142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CD4FBB-FD26-49F9-CA08-47FD8ABFAA5E}"/>
              </a:ext>
            </a:extLst>
          </p:cNvPr>
          <p:cNvCxnSpPr>
            <a:cxnSpLocks/>
          </p:cNvCxnSpPr>
          <p:nvPr/>
        </p:nvCxnSpPr>
        <p:spPr>
          <a:xfrm>
            <a:off x="8710574" y="3028684"/>
            <a:ext cx="5132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008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/>
      <p:bldP spid="11" grpId="0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281</Words>
  <Application>Microsoft Office PowerPoint</Application>
  <PresentationFormat>Widescreen</PresentationFormat>
  <Paragraphs>71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#Li-N UVN Banh Mi</vt:lpstr>
      <vt:lpstr>.VnHelvetInsH</vt:lpstr>
      <vt:lpstr>.VnTimeH</vt:lpstr>
      <vt:lpstr>Arial</vt:lpstr>
      <vt:lpstr>Calibri</vt:lpstr>
      <vt:lpstr>Cambria</vt:lpstr>
      <vt:lpstr>Impact</vt:lpstr>
      <vt:lpstr>SVN-Newton</vt:lpstr>
      <vt:lpstr>Time new romen</vt:lpstr>
      <vt:lpstr>Times New Roman</vt:lpstr>
      <vt:lpstr>UTM French Vanilla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61</cp:revision>
  <dcterms:created xsi:type="dcterms:W3CDTF">2024-03-24T08:51:05Z</dcterms:created>
  <dcterms:modified xsi:type="dcterms:W3CDTF">2024-10-06T12:17:00Z</dcterms:modified>
</cp:coreProperties>
</file>